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6E129-E2CC-4764-A4B1-88CFD6FF3DA7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A7FF6-AE83-4A4B-B2C6-93A51AEA09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8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7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24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29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4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62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86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22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1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8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3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24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54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81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12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22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58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2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8DF4DF-6874-4624-AA61-EAD9DDFB4BB1}" type="datetimeFigureOut">
              <a:rPr lang="ru-RU" smtClean="0"/>
              <a:t>19.05.2020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4455E1-6E6B-4EEF-B9A4-BCE4F9712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971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836" y="1000124"/>
            <a:ext cx="10621964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ЖЕНСКОЕ ШАМАНСТВО НАРОДОВ АРКТИКИ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ТРУДАХ ОТЕЧЕСТВЕННЫХ ИССЛЕДОВАТЕЛЕЙ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55356" y="4995421"/>
            <a:ext cx="14028869" cy="309509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Унру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Софья Александровна,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культурологии, доцент кафедры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этнокультурологии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народов Севера 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РГПУ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А.И. Герцена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 Евгеньевич Островских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онференции\Островских_П.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6" y="1186440"/>
            <a:ext cx="3141374" cy="33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Гавриил Васильевич Ксенофонтов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конференции\Ксенофонт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03" y="1064845"/>
            <a:ext cx="4122594" cy="48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Константинович Зеленин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конференции\Dmytro_Zele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52488"/>
            <a:ext cx="36576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Петровна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Батьянова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конференции\batya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85" y="1036059"/>
            <a:ext cx="6064827" cy="356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 Павловна Дьяконова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конференции\diako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61" y="930503"/>
            <a:ext cx="3606078" cy="49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Николаевна Грачева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конференции\Grach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42" y="986951"/>
            <a:ext cx="3728316" cy="48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Екатерина Дмитриевна Прокофьева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конференции\Prokofieva_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888134"/>
            <a:ext cx="3520497" cy="5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Аркадий Фёдорович Анисимов 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конференции\анисим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7" y="1097871"/>
            <a:ext cx="3150170" cy="51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1" y="148686"/>
            <a:ext cx="11669714" cy="641889"/>
          </a:xfrm>
        </p:spPr>
        <p:txBody>
          <a:bodyPr>
            <a:noAutofit/>
          </a:bodyPr>
          <a:lstStyle/>
          <a:p>
            <a:pPr algn="ctr"/>
            <a:r>
              <a:rPr lang="ru-RU" sz="1800" cap="none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cap="none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075" y="961936"/>
            <a:ext cx="421005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0" y="1306757"/>
            <a:ext cx="5659315" cy="42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3810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Якоб Иоганн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Линденау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07" y="1227124"/>
            <a:ext cx="3664384" cy="49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Иоганн  ГОТЛИБ Георги 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онференции\Georgi_Johann_Gottlied_1729–1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5" y="764599"/>
            <a:ext cx="3679103" cy="59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онференции\ba6b3ac7c335fc3b7591cab7fe9fb053b3dcbf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13" y="792309"/>
            <a:ext cx="4606645" cy="58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04255" y="1291032"/>
            <a:ext cx="2466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Иллюстрация из книги «Описание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в Российском государстве обитающих народов, также их житейских обрядов, вер, обыкновений, жилищ, одежд и прочих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достопамятностей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СПб., 1777.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ЭКСПЕДИЦИЯ ГАВРИИЛА АНДРЕЕВИЧА САРЫЧЕВА 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онференции\Путешествие флота капитана Сарычева по Северовосточной части Сибири, Ледовитому морю и Восточному океану, в продолжение осьми лет, при Географической и Астрономической морской Экспедиции, бывшей под начальством ф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51" y="1206732"/>
            <a:ext cx="4134068" cy="33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45245" y="1291032"/>
            <a:ext cx="31449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Иллюстрация из книги «Путешествие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флота капитана Сарычева по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Северовосточной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части Сибири, Ледовитому морю и Восточному океану, в продолжение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осьми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лет, при Географической и Астрономической морской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Экспедиции,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бывшей под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начальством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флота капитана 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Билингса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1785 по 1793 г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онференции\Гавриил_Сарыч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4" y="1248297"/>
            <a:ext cx="2926484" cy="3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ПолярнАЯ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экспедициЯ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Фердинанда Петровича Врангеля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онференции\Фердинанд Петрович Вранге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24" y="1086714"/>
            <a:ext cx="4168967" cy="51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Епископ Якутский и Вилюйский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Мелетий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конференции\280px-Meletiy_-_Yakim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28" y="836036"/>
            <a:ext cx="3964927" cy="53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Филиппович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Трощанский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конференции\Трощанска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91454"/>
            <a:ext cx="3810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Вацлав Леопольдович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Серошевский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онференции\Sieroszewski_Wacł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58" y="1159626"/>
            <a:ext cx="3665682" cy="48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-93520"/>
            <a:ext cx="10641014" cy="695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Германович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Богораз-Тан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онференции\Богора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70" y="860160"/>
            <a:ext cx="3597801" cy="52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362</TotalTime>
  <Words>133</Words>
  <Application>Microsoft Office PowerPoint</Application>
  <PresentationFormat>Произвольный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   ЖЕНСКОЕ ШАМАНСТВО НАРОДОВ АРКТИКИ  В ТРУДАХ ОТЕЧЕСТВЕННЫХ ИССЛЕДОВАТЕЛЕЙ  </vt:lpstr>
      <vt:lpstr>Якоб Иоганн Линденау</vt:lpstr>
      <vt:lpstr>Иоганн  ГОТЛИБ Георги </vt:lpstr>
      <vt:lpstr>ЭКСПЕДИЦИЯ ГАВРИИЛА АНДРЕЕВИЧА САРЫЧЕВА </vt:lpstr>
      <vt:lpstr>ПолярнАЯ экспедициЯ Фердинанда Петровича Врангеля</vt:lpstr>
      <vt:lpstr>Епископ Якутский и Вилюйский Мелетий</vt:lpstr>
      <vt:lpstr>Василий Филиппович Трощанский</vt:lpstr>
      <vt:lpstr>Вацлав Леопольдович Серошевский</vt:lpstr>
      <vt:lpstr>Владимир Германович Богораз-Тан</vt:lpstr>
      <vt:lpstr>Петр Евгеньевич Островских</vt:lpstr>
      <vt:lpstr>Гавриил Васильевич Ксенофонтов</vt:lpstr>
      <vt:lpstr>Дмитрий Константинович Зеленин</vt:lpstr>
      <vt:lpstr>Елена Петровна Батьянова </vt:lpstr>
      <vt:lpstr>Вера Павловна Дьяконова</vt:lpstr>
      <vt:lpstr>Галина Николаевна Грачева</vt:lpstr>
      <vt:lpstr>Екатерина Дмитриевна Прокофьева</vt:lpstr>
      <vt:lpstr>Аркадий Фёдорович Анисимов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этнической идентификации в поликультурном пространстве Арктики</dc:title>
  <dc:creator>User</dc:creator>
  <cp:lastModifiedBy>Пользователь Windows</cp:lastModifiedBy>
  <cp:revision>40</cp:revision>
  <dcterms:created xsi:type="dcterms:W3CDTF">2020-02-26T09:19:52Z</dcterms:created>
  <dcterms:modified xsi:type="dcterms:W3CDTF">2020-05-19T00:18:44Z</dcterms:modified>
</cp:coreProperties>
</file>